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73" r:id="rId3"/>
    <p:sldId id="276" r:id="rId4"/>
    <p:sldId id="275" r:id="rId5"/>
    <p:sldId id="277" r:id="rId6"/>
    <p:sldId id="281" r:id="rId7"/>
    <p:sldId id="282" r:id="rId8"/>
    <p:sldId id="284" r:id="rId9"/>
    <p:sldId id="286" r:id="rId10"/>
    <p:sldId id="294" r:id="rId11"/>
    <p:sldId id="287" r:id="rId12"/>
    <p:sldId id="288" r:id="rId13"/>
    <p:sldId id="262" r:id="rId14"/>
    <p:sldId id="289" r:id="rId15"/>
    <p:sldId id="290" r:id="rId16"/>
    <p:sldId id="278" r:id="rId17"/>
    <p:sldId id="291" r:id="rId18"/>
    <p:sldId id="293" r:id="rId19"/>
    <p:sldId id="279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660"/>
  </p:normalViewPr>
  <p:slideViewPr>
    <p:cSldViewPr>
      <p:cViewPr varScale="1">
        <p:scale>
          <a:sx n="80" d="100"/>
          <a:sy n="80" d="100"/>
        </p:scale>
        <p:origin x="-178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52C15B-94C2-479F-9745-9A4889389688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9E2814-D048-44E7-BDB7-78DD1DC42F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/>
              <a:t> </a:t>
            </a:r>
            <a:r>
              <a:rPr lang="ru-RU" sz="7200" dirty="0" smtClean="0"/>
              <a:t> </a:t>
            </a:r>
            <a:r>
              <a:rPr lang="ru-RU" sz="10700" dirty="0" smtClean="0">
                <a:solidFill>
                  <a:srgbClr val="FFFF00"/>
                </a:solidFill>
              </a:rPr>
              <a:t>Время героев</a:t>
            </a:r>
            <a:endParaRPr lang="ru-RU" sz="10700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8970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Всем классом познаём родной край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35163"/>
            <a:ext cx="6336704" cy="4922837"/>
          </a:xfrm>
        </p:spPr>
      </p:pic>
    </p:spTree>
    <p:extLst>
      <p:ext uri="{BB962C8B-B14F-4D97-AF65-F5344CB8AC3E}">
        <p14:creationId xmlns:p14="http://schemas.microsoft.com/office/powerpoint/2010/main" val="89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225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571501"/>
            <a:ext cx="4041775" cy="1943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692697"/>
            <a:ext cx="4041775" cy="5667623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Радость труда – это прежде всего радость преодоления трудностей. </a:t>
            </a:r>
          </a:p>
          <a:p>
            <a:endParaRPr lang="ru-RU" sz="3200" dirty="0" smtClean="0"/>
          </a:p>
          <a:p>
            <a:r>
              <a:rPr lang="ru-RU" sz="3200" dirty="0" smtClean="0"/>
              <a:t>На уроках Саша приобретал жизненно необходимые навыки.</a:t>
            </a:r>
            <a:endParaRPr lang="ru-RU" sz="3200" dirty="0"/>
          </a:p>
        </p:txBody>
      </p:sp>
      <p:pic>
        <p:nvPicPr>
          <p:cNvPr id="9" name="Объект 8" descr="C:\Documents and Settings\Admin\Local Settings\Temporary Internet Files\Content.Word\20190930_115433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976672" y="1669368"/>
            <a:ext cx="6165303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9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32657"/>
            <a:ext cx="4247455" cy="6027664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Активное участие в общественной жизни школы было для Саши нормой.</a:t>
            </a:r>
            <a:endParaRPr lang="ru-RU" sz="4400" dirty="0"/>
          </a:p>
        </p:txBody>
      </p:sp>
      <p:pic>
        <p:nvPicPr>
          <p:cNvPr id="8" name="Picture 3" descr="G:\Инкин А\Инкин С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458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Инкин А\С зуб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600"/>
            <a:ext cx="9144000" cy="81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G:\Инкин А\Фото0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3214793"/>
              </p:ext>
            </p:extLst>
          </p:nvPr>
        </p:nvGraphicFramePr>
        <p:xfrm>
          <a:off x="4716016" y="332656"/>
          <a:ext cx="4176464" cy="633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5" imgW="5668166" imgH="8019048" progId="Acrobat.Document.DC">
                  <p:embed/>
                </p:oleObj>
              </mc:Choice>
              <mc:Fallback>
                <p:oleObj name="Acrobat Document" r:id="rId5" imgW="5668166" imgH="8019048" progId="Acrobat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2656"/>
                        <a:ext cx="4176464" cy="6336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1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92696"/>
            <a:ext cx="4174232" cy="5555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20072" y="260648"/>
            <a:ext cx="3466728" cy="5987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Доброта – это язык, который могут слышать глухие и видеть слепые.</a:t>
            </a:r>
          </a:p>
          <a:p>
            <a:pPr marL="0" indent="0">
              <a:buNone/>
            </a:pPr>
            <a:r>
              <a:rPr lang="ru-RU" sz="3600" dirty="0" smtClean="0"/>
              <a:t>Саша с удовольствием откликался на любое доброе дело.</a:t>
            </a:r>
            <a:endParaRPr lang="ru-RU" sz="3600" dirty="0"/>
          </a:p>
        </p:txBody>
      </p:sp>
      <p:pic>
        <p:nvPicPr>
          <p:cNvPr id="6" name="Picture 2" descr="G:\Инкин А\Фото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92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514352"/>
            <a:ext cx="5040560" cy="6155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796136" y="514352"/>
            <a:ext cx="3347864" cy="57340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Определение объёма работы перед ремонтом. </a:t>
            </a:r>
          </a:p>
          <a:p>
            <a:pPr marL="0" indent="0">
              <a:buNone/>
            </a:pPr>
            <a:r>
              <a:rPr lang="ru-RU" sz="3600" dirty="0" smtClean="0"/>
              <a:t>Саша – активный участник 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Picture 2" descr="G:\Инкин А\Фото0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1845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3154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244280" cy="6166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Как и у любого человека, у Саши были свои неудачи, успехи и ошибки. В переломный момент своей жизни он сделал для себя выбор – стал добровольцем, участником СВО.</a:t>
            </a:r>
            <a:endParaRPr lang="ru-RU" sz="3200" dirty="0"/>
          </a:p>
        </p:txBody>
      </p:sp>
      <p:pic>
        <p:nvPicPr>
          <p:cNvPr id="5" name="Picture 2" descr="G:\Инкин А\mwjvC8mLMZ4j5teZCJo1B7EEZ_d3HoOIX2hRVazPVckjqSdQ285dMeSD14Zc9g6H3TzsubeQIG2a_TC74db02Lt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06" y="0"/>
            <a:ext cx="4624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" y="260649"/>
            <a:ext cx="4318372" cy="6336704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260648"/>
            <a:ext cx="4319959" cy="565623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Давайте вспомним всех</a:t>
            </a:r>
          </a:p>
          <a:p>
            <a:r>
              <a:rPr lang="ru-RU" sz="2800" dirty="0" smtClean="0"/>
              <a:t>Кого не стало с нами.</a:t>
            </a:r>
          </a:p>
          <a:p>
            <a:r>
              <a:rPr lang="ru-RU" sz="2800" dirty="0" smtClean="0"/>
              <a:t>Давайте вспомним всех, </a:t>
            </a:r>
          </a:p>
          <a:p>
            <a:r>
              <a:rPr lang="ru-RU" sz="2800" dirty="0" smtClean="0"/>
              <a:t>Кто там за облаками.</a:t>
            </a:r>
          </a:p>
          <a:p>
            <a:r>
              <a:rPr lang="ru-RU" sz="2800" dirty="0" smtClean="0"/>
              <a:t>Кто больше не придёт </a:t>
            </a:r>
          </a:p>
          <a:p>
            <a:r>
              <a:rPr lang="ru-RU" sz="2800" dirty="0" smtClean="0"/>
              <a:t>И нам не улыбнётся. Давайте вспомним всех,</a:t>
            </a:r>
          </a:p>
          <a:p>
            <a:r>
              <a:rPr lang="ru-RU" sz="2800" dirty="0" smtClean="0"/>
              <a:t>Кто там теперь у солнца…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248472" cy="63367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 Помните!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Через века, через года – помните!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О тех, кто  уже не придёт никогда, -    помните!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1791" y="116632"/>
            <a:ext cx="82296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10700" dirty="0" smtClean="0">
                <a:solidFill>
                  <a:srgbClr val="FF0000"/>
                </a:solidFill>
              </a:rPr>
              <a:t>Время выбирает нас</a:t>
            </a:r>
            <a:endParaRPr lang="ru-RU" sz="10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523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В работе использованы материалы из личных архивов сотрудников школы и экспозиции школьного </a:t>
            </a:r>
            <a:r>
              <a:rPr lang="ru-RU" sz="3600" dirty="0" err="1" smtClean="0">
                <a:solidFill>
                  <a:srgbClr val="00B050"/>
                </a:solidFill>
              </a:rPr>
              <a:t>историко</a:t>
            </a:r>
            <a:r>
              <a:rPr lang="ru-RU" sz="3600" dirty="0" smtClean="0">
                <a:solidFill>
                  <a:srgbClr val="00B050"/>
                </a:solidFill>
              </a:rPr>
              <a:t> – краеведческого музея «Живая нить времён».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48" y="404664"/>
            <a:ext cx="8212016" cy="28238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ГБОУ школа-интернат </a:t>
            </a:r>
            <a:r>
              <a:rPr lang="ru-RU" sz="3600" dirty="0" err="1" smtClean="0">
                <a:solidFill>
                  <a:srgbClr val="FF0000"/>
                </a:solidFill>
              </a:rPr>
              <a:t>с.Малый</a:t>
            </a:r>
            <a:r>
              <a:rPr lang="ru-RU" sz="3600" dirty="0" smtClean="0">
                <a:solidFill>
                  <a:srgbClr val="FF0000"/>
                </a:solidFill>
              </a:rPr>
              <a:t> Толкай и школьный </a:t>
            </a:r>
            <a:r>
              <a:rPr lang="ru-RU" sz="3600" dirty="0" err="1" smtClean="0">
                <a:solidFill>
                  <a:srgbClr val="FF0000"/>
                </a:solidFill>
              </a:rPr>
              <a:t>историко</a:t>
            </a:r>
            <a:r>
              <a:rPr lang="ru-RU" sz="3600" dirty="0" smtClean="0">
                <a:solidFill>
                  <a:srgbClr val="FF0000"/>
                </a:solidFill>
              </a:rPr>
              <a:t> – краеведческий музей «Живая нить времён» представляют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проект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28536"/>
            <a:ext cx="8496944" cy="17526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«Время выбирает нас»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Творческая группа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1. Андреев Никита - обучающийся 5 класса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2.Котусенко Василий - обучающийся 6 класса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3. Борова М.А. – учитель – руководитель проекта, член совета школьного музея 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4. </a:t>
            </a:r>
            <a:r>
              <a:rPr lang="ru-RU" sz="24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Марсаков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В.И</a:t>
            </a: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– руководитель школьного музея, консультант.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с. Малый Толкай 2025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8229600" cy="24577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Инкин Александр Сергеевич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28.06.2003 – 25.11.2024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6000" dirty="0" smtClean="0"/>
              <a:t>Знать!</a:t>
            </a:r>
          </a:p>
          <a:p>
            <a:pPr marL="0" indent="0">
              <a:buNone/>
            </a:pPr>
            <a:r>
              <a:rPr lang="ru-RU" sz="6000" dirty="0"/>
              <a:t> </a:t>
            </a:r>
            <a:r>
              <a:rPr lang="ru-RU" sz="6000" dirty="0" smtClean="0"/>
              <a:t>         Помнить!</a:t>
            </a:r>
          </a:p>
          <a:p>
            <a:pPr marL="0" indent="0">
              <a:buNone/>
            </a:pPr>
            <a:r>
              <a:rPr lang="ru-RU" sz="6000" dirty="0"/>
              <a:t> </a:t>
            </a:r>
            <a:r>
              <a:rPr lang="ru-RU" sz="6000" dirty="0" smtClean="0"/>
              <a:t>                  Гордиться!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005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388296" cy="6565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Инкин  Александр Сергеевич – выпускник ГБОУ школы – интерната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с. Малый Толкай</a:t>
            </a:r>
            <a:endParaRPr lang="ru-RU" sz="4000" dirty="0"/>
          </a:p>
        </p:txBody>
      </p:sp>
      <p:pic>
        <p:nvPicPr>
          <p:cNvPr id="7" name="Picture 2" descr="G:\Инкин А\mwjvC8mLMZ4j5teZCJo1B7EEZ_d3HoOIX2hRVazPVckjqSdQ285dMeSD14Zc9g6H3TzsubeQIG2a_TC74db02Lt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3624" cy="68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школы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836712"/>
            <a:ext cx="2743200" cy="5411688"/>
          </a:xfrm>
        </p:spPr>
        <p:txBody>
          <a:bodyPr/>
          <a:lstStyle/>
          <a:p>
            <a:r>
              <a:rPr lang="ru-RU" sz="2800" dirty="0"/>
              <a:t>Школа, школьный двор, школьный класс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Ежегодно </a:t>
            </a:r>
            <a:r>
              <a:rPr lang="ru-RU" sz="2800" dirty="0" smtClean="0"/>
              <a:t>отсюда </a:t>
            </a:r>
            <a:r>
              <a:rPr lang="ru-RU" sz="2800" dirty="0"/>
              <a:t>уходят выпускники в большую жизнь, чтобы занять достойное место в </a:t>
            </a:r>
            <a:r>
              <a:rPr lang="ru-RU" sz="2800" dirty="0" smtClean="0"/>
              <a:t>обществе.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4352"/>
            <a:ext cx="5111750" cy="5734048"/>
          </a:xfrm>
        </p:spPr>
      </p:pic>
    </p:spTree>
    <p:extLst>
      <p:ext uri="{BB962C8B-B14F-4D97-AF65-F5344CB8AC3E}">
        <p14:creationId xmlns:p14="http://schemas.microsoft.com/office/powerpoint/2010/main" val="41333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Сила, ловкость, умение работать в команде,  стремление к победе формируются у детей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 спортивном зале.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35163"/>
            <a:ext cx="6408712" cy="4734197"/>
          </a:xfrm>
        </p:spPr>
      </p:pic>
    </p:spTree>
    <p:extLst>
      <p:ext uri="{BB962C8B-B14F-4D97-AF65-F5344CB8AC3E}">
        <p14:creationId xmlns:p14="http://schemas.microsoft.com/office/powerpoint/2010/main" val="7332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0187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Саша в кругу одноклассников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F:\МТкорр\DSCN361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18681" r="28204"/>
          <a:stretch/>
        </p:blipFill>
        <p:spPr bwMode="auto">
          <a:xfrm>
            <a:off x="1475656" y="1000915"/>
            <a:ext cx="6408712" cy="5740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25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Досуг – дело важное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C:\Users\Библиотека\Documents\IMG_23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544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340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Acrobat Document</vt:lpstr>
      <vt:lpstr>  Время героев</vt:lpstr>
      <vt:lpstr> ГБОУ школа-интернат с.Малый Толкай и школьный историко – краеведческий музей «Живая нить времён» представляют  проект</vt:lpstr>
      <vt:lpstr>Инкин Александр Сергеевич     28.06.2003 – 25.11.2024</vt:lpstr>
      <vt:lpstr>Презентация PowerPoint</vt:lpstr>
      <vt:lpstr>Презентация PowerPoint</vt:lpstr>
      <vt:lpstr>Презентация PowerPoint</vt:lpstr>
      <vt:lpstr>  Сила, ловкость, умение работать в команде,  стремление к победе формируются у детей   в спортивном зале.</vt:lpstr>
      <vt:lpstr>Саша в кругу одноклассников</vt:lpstr>
      <vt:lpstr>        Досуг – дело важное</vt:lpstr>
      <vt:lpstr>Всем классом познаём родной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Время выбирает нас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Иванович</dc:creator>
  <cp:lastModifiedBy>Василий Иванович</cp:lastModifiedBy>
  <cp:revision>51</cp:revision>
  <dcterms:created xsi:type="dcterms:W3CDTF">2025-02-15T16:17:18Z</dcterms:created>
  <dcterms:modified xsi:type="dcterms:W3CDTF">2025-03-14T01:21:58Z</dcterms:modified>
</cp:coreProperties>
</file>